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815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1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00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551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103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13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681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912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32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8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6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08BF-E80E-4217-B13E-1AF4B3C307EE}" type="datetimeFigureOut">
              <a:rPr lang="sl-SI" smtClean="0"/>
              <a:t>22. 06. 2018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43E6-9A90-4B5C-A4EC-CD7F951DAE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561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09" y="0"/>
            <a:ext cx="5259723" cy="68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4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Turel, Iztok</dc:creator>
  <cp:lastModifiedBy>Turel, Iztok</cp:lastModifiedBy>
  <cp:revision>1</cp:revision>
  <dcterms:created xsi:type="dcterms:W3CDTF">2018-06-22T12:00:32Z</dcterms:created>
  <dcterms:modified xsi:type="dcterms:W3CDTF">2018-06-22T12:01:00Z</dcterms:modified>
</cp:coreProperties>
</file>